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70" r:id="rId7"/>
    <p:sldId id="26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0438C-F457-48A1-AC11-3F03F965A235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461DD-50A8-458B-9167-2766A370A2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4017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4970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9044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3244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4783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0748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1CB53-5879-40D9-8C51-CE647E2DE2A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2697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3208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4C1D3-3E8A-428B-AF2B-DA32290124EC}" type="datetimeFigureOut">
              <a:rPr lang="en-AU" smtClean="0"/>
              <a:t>17/08/16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61040-0269-40B4-A9C7-5E6414E013FC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Your Words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802632"/>
            <a:ext cx="8045524" cy="228255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Give everlasting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Richer than gold,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Whispers in my heart,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 give life. 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Your Words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312876"/>
            <a:ext cx="8102352" cy="223224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3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word is perfect,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3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Giving us new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3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teachings last forever,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3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message clear and wise,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3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Your words O </a:t>
            </a:r>
            <a:r>
              <a:rPr lang="en-AU" sz="30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</a:t>
            </a:r>
            <a:r>
              <a:rPr lang="en-AU" sz="3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od, give life.</a:t>
            </a:r>
            <a:endParaRPr lang="en-AU" sz="30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87724"/>
            <a:ext cx="8045524" cy="228255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Give everlasting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Richer than gold,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Whispers in my heart,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 give life. 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4735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46108"/>
            <a:ext cx="8155632" cy="216578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30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God’s word brings gladness,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30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It opens up our eyes.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30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God’s word can be trusted,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30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Every heart will rise.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30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Your words O God, give life.</a:t>
            </a:r>
            <a:endParaRPr lang="en-US" sz="30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287724"/>
            <a:ext cx="8045524" cy="228255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Give everlasting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Richer than gold,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Whispers in my heart,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 give life. 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6746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199320"/>
            <a:ext cx="8083624" cy="24593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word is precious,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Richer than gold,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Sweeter than honey,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Beauty to behold,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Your 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words O God, give life.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802632"/>
            <a:ext cx="8045524" cy="228255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Give everlasting life,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Richer than gold,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Whispers in my heart,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words O God, give life. 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Your Words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19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11785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213</Words>
  <Application>Microsoft Macintosh PowerPoint</Application>
  <PresentationFormat>On-screen Show (4:3)</PresentationFormat>
  <Paragraphs>48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Michael Mangan</cp:lastModifiedBy>
  <cp:revision>3</cp:revision>
  <dcterms:created xsi:type="dcterms:W3CDTF">2015-08-09T06:04:38Z</dcterms:created>
  <dcterms:modified xsi:type="dcterms:W3CDTF">2016-08-17T07:24:37Z</dcterms:modified>
</cp:coreProperties>
</file>